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8" r:id="rId22"/>
    <p:sldId id="277" r:id="rId23"/>
    <p:sldId id="276" r:id="rId24"/>
    <p:sldId id="280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69257-32AD-43B5-BBA0-84B75E82CAEA}" type="datetimeFigureOut">
              <a:rPr lang="en-US" smtClean="0"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BD22-F181-4DD5-93E9-161997E936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600" b="1" cap="all" dirty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r>
              <a:rPr lang="en-US" sz="6600" b="1" cap="all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Vision for Growth</a:t>
            </a:r>
            <a:endParaRPr lang="en-US" sz="6600" b="1" cap="all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Tapping into God’s Heart</a:t>
            </a:r>
            <a:endParaRPr lang="en-US" sz="4800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Man’s natural tendencies: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the status quo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Man’s natural tendencies: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the status quo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closeness/intimacy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Man’s natural tendencies: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the status quo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closeness/intimacy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Prefer smaller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Man’s natural tendencies: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the status quo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closeness/intimacy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Prefer smaller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Hoarding vs.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Man’s natural tendencies: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the status quo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 for closeness/intimacy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Prefer smaller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Hoarding vs. Sharing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Stinginess vs. Generosity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NT Leaders/Apostles: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 caught up in the purposes of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NT Leaders/Apostles: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 caught up in the purposes of God.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Knew God had acted in history.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NT Leaders/Apostles: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 caught up in the purposes of God.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Knew God had acted in history.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Knew apart from Christ all men were lost.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NT Leaders/Apostles: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 caught up in the purposes of God.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Knew God had acted in history.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Knew apart from Christ all men were lost.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Were constrained by Christ’s love.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buNone/>
            </a:pPr>
            <a:endParaRPr lang="en-US" sz="4800" b="1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ctr">
              <a:buNone/>
            </a:pP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 want to share God’s heart!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God’s Nature 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Cost of Growth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Volunteer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Cost of Growth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Volunteer 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Work/Sacrifice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Cost of Growth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Volunteer 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Work/Sacrifice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Personal Witness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Cost of Growth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Volunteer 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Work/Sacrifice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Personal Witness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Discipleship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Cost of Growth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Volunteer 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Work/Sacrifice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Personal Witness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Discipleship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6600" b="1" cap="all" dirty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r>
              <a:rPr lang="en-US" sz="6600" b="1" cap="all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Vision for Growth</a:t>
            </a:r>
            <a:endParaRPr lang="en-US" sz="6600" b="1" cap="all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Tapping into God’s Heart</a:t>
            </a:r>
            <a:endParaRPr lang="en-US" sz="4800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God’s Nature 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Light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God’s Nature 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Light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God’s Nature 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Spirit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Light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is Consuming Fire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so loved the world!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many 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so loved the world!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many sons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desires every creature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so loved the world!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many sons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desires every creature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none to perish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so loved the world!</a:t>
            </a:r>
            <a:endParaRPr lang="en-US" sz="60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many sons</a:t>
            </a:r>
          </a:p>
          <a:p>
            <a:pPr lvl="0"/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desires every creature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/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none to perish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48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God </a:t>
            </a:r>
            <a:r>
              <a:rPr lang="en-US" sz="48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desires communities &amp; cities to be reached</a:t>
            </a:r>
            <a:endParaRPr lang="en-US" sz="4800" b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343</Words>
  <Application>Microsoft Office PowerPoint</Application>
  <PresentationFormat>On-screen Show (4:3)</PresentationFormat>
  <Paragraphs>88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 Vision for Growth</vt:lpstr>
      <vt:lpstr>God’s Nature </vt:lpstr>
      <vt:lpstr>God’s Nature </vt:lpstr>
      <vt:lpstr>God’s Nature </vt:lpstr>
      <vt:lpstr>God’s Nature </vt:lpstr>
      <vt:lpstr>God so loved the world!</vt:lpstr>
      <vt:lpstr>God so loved the world!</vt:lpstr>
      <vt:lpstr>God so loved the world!</vt:lpstr>
      <vt:lpstr>God so loved the world!</vt:lpstr>
      <vt:lpstr>Man’s natural tendencies:</vt:lpstr>
      <vt:lpstr>Man’s natural tendencies:</vt:lpstr>
      <vt:lpstr>Man’s natural tendencies:</vt:lpstr>
      <vt:lpstr>Man’s natural tendencies:</vt:lpstr>
      <vt:lpstr>Man’s natural tendencies:</vt:lpstr>
      <vt:lpstr>NT Leaders/Apostles:</vt:lpstr>
      <vt:lpstr>NT Leaders/Apostles:</vt:lpstr>
      <vt:lpstr>NT Leaders/Apostles:</vt:lpstr>
      <vt:lpstr>NT Leaders/Apostles:</vt:lpstr>
      <vt:lpstr>Slide 19</vt:lpstr>
      <vt:lpstr>The Cost of Growth</vt:lpstr>
      <vt:lpstr>The Cost of Growth</vt:lpstr>
      <vt:lpstr>The Cost of Growth</vt:lpstr>
      <vt:lpstr>The Cost of Growth</vt:lpstr>
      <vt:lpstr>The Cost of Growth</vt:lpstr>
      <vt:lpstr>A Vision for Growth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Vision for Growth</dc:title>
  <dc:creator>Bill</dc:creator>
  <cp:lastModifiedBy>Bill</cp:lastModifiedBy>
  <cp:revision>4</cp:revision>
  <dcterms:created xsi:type="dcterms:W3CDTF">2013-05-07T15:12:44Z</dcterms:created>
  <dcterms:modified xsi:type="dcterms:W3CDTF">2013-05-07T15:49:19Z</dcterms:modified>
</cp:coreProperties>
</file>