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1" r:id="rId5"/>
    <p:sldId id="260" r:id="rId6"/>
    <p:sldId id="259" r:id="rId7"/>
    <p:sldId id="262" r:id="rId8"/>
    <p:sldId id="263" r:id="rId9"/>
    <p:sldId id="269" r:id="rId10"/>
    <p:sldId id="264" r:id="rId11"/>
    <p:sldId id="265" r:id="rId12"/>
    <p:sldId id="266" r:id="rId13"/>
    <p:sldId id="267" r:id="rId14"/>
    <p:sldId id="268" r:id="rId15"/>
    <p:sldId id="272" r:id="rId16"/>
    <p:sldId id="271" r:id="rId17"/>
    <p:sldId id="273" r:id="rId18"/>
    <p:sldId id="270"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90"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EF04FFD-9338-458F-BA26-AC4BF6EBF7F8}" type="datetimeFigureOut">
              <a:rPr lang="en-US" smtClean="0"/>
              <a:t>5/7/2013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0330020-6F45-4D56-ADA4-2C4B259C3F7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F04FFD-9338-458F-BA26-AC4BF6EBF7F8}" type="datetimeFigureOut">
              <a:rPr lang="en-US" smtClean="0"/>
              <a:t>5/7/2013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30020-6F45-4D56-ADA4-2C4B259C3F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F04FFD-9338-458F-BA26-AC4BF6EBF7F8}" type="datetimeFigureOut">
              <a:rPr lang="en-US" smtClean="0"/>
              <a:t>5/7/2013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30020-6F45-4D56-ADA4-2C4B259C3F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F04FFD-9338-458F-BA26-AC4BF6EBF7F8}" type="datetimeFigureOut">
              <a:rPr lang="en-US" smtClean="0"/>
              <a:t>5/7/2013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30020-6F45-4D56-ADA4-2C4B259C3F7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EF04FFD-9338-458F-BA26-AC4BF6EBF7F8}" type="datetimeFigureOut">
              <a:rPr lang="en-US" smtClean="0"/>
              <a:t>5/7/2013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330020-6F45-4D56-ADA4-2C4B259C3F7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EF04FFD-9338-458F-BA26-AC4BF6EBF7F8}" type="datetimeFigureOut">
              <a:rPr lang="en-US" smtClean="0"/>
              <a:t>5/7/2013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330020-6F45-4D56-ADA4-2C4B259C3F7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EF04FFD-9338-458F-BA26-AC4BF6EBF7F8}" type="datetimeFigureOut">
              <a:rPr lang="en-US" smtClean="0"/>
              <a:t>5/7/2013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0330020-6F45-4D56-ADA4-2C4B259C3F7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EF04FFD-9338-458F-BA26-AC4BF6EBF7F8}" type="datetimeFigureOut">
              <a:rPr lang="en-US" smtClean="0"/>
              <a:t>5/7/2013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0330020-6F45-4D56-ADA4-2C4B259C3F7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EF04FFD-9338-458F-BA26-AC4BF6EBF7F8}" type="datetimeFigureOut">
              <a:rPr lang="en-US" smtClean="0"/>
              <a:t>5/7/2013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0330020-6F45-4D56-ADA4-2C4B259C3F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EF04FFD-9338-458F-BA26-AC4BF6EBF7F8}" type="datetimeFigureOut">
              <a:rPr lang="en-US" smtClean="0"/>
              <a:t>5/7/2013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330020-6F45-4D56-ADA4-2C4B259C3F7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EF04FFD-9338-458F-BA26-AC4BF6EBF7F8}" type="datetimeFigureOut">
              <a:rPr lang="en-US" smtClean="0"/>
              <a:t>5/7/2013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0330020-6F45-4D56-ADA4-2C4B259C3F7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EF04FFD-9338-458F-BA26-AC4BF6EBF7F8}" type="datetimeFigureOut">
              <a:rPr lang="en-US" smtClean="0"/>
              <a:t>5/7/2013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0330020-6F45-4D56-ADA4-2C4B259C3F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219200"/>
            <a:ext cx="8686800" cy="1829761"/>
          </a:xfrm>
        </p:spPr>
        <p:txBody>
          <a:bodyPr>
            <a:normAutofit/>
          </a:bodyPr>
          <a:lstStyle/>
          <a:p>
            <a:pPr algn="ctr"/>
            <a:r>
              <a:rPr lang="en-US" sz="6000" dirty="0" smtClean="0"/>
              <a:t>Possessing Our Future</a:t>
            </a:r>
            <a:endParaRPr lang="en-US"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332037"/>
            <a:ext cx="7772400" cy="4525963"/>
          </a:xfrm>
        </p:spPr>
        <p:txBody>
          <a:bodyPr>
            <a:normAutofit/>
          </a:bodyPr>
          <a:lstStyle/>
          <a:p>
            <a:pPr marL="0" indent="3175">
              <a:spcAft>
                <a:spcPts val="1800"/>
              </a:spcAft>
              <a:buNone/>
            </a:pPr>
            <a:r>
              <a:rPr lang="en-US" sz="3200" b="1" dirty="0" smtClean="0"/>
              <a:t>God has promised us an inheritance in Christ, but we must possess that inheritance.</a:t>
            </a:r>
            <a:endParaRPr lang="en-US" sz="3200" dirty="0"/>
          </a:p>
        </p:txBody>
      </p:sp>
      <p:sp>
        <p:nvSpPr>
          <p:cNvPr id="3" name="Title 2"/>
          <p:cNvSpPr>
            <a:spLocks noGrp="1"/>
          </p:cNvSpPr>
          <p:nvPr>
            <p:ph type="title"/>
          </p:nvPr>
        </p:nvSpPr>
        <p:spPr/>
        <p:txBody>
          <a:bodyPr>
            <a:normAutofit/>
          </a:bodyPr>
          <a:lstStyle/>
          <a:p>
            <a:pPr algn="ctr"/>
            <a:r>
              <a:rPr lang="en-US" sz="3600" dirty="0" smtClean="0"/>
              <a:t>Inheritance verses Possession</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2133600"/>
            <a:ext cx="7315200" cy="4525963"/>
          </a:xfrm>
        </p:spPr>
        <p:txBody>
          <a:bodyPr>
            <a:normAutofit/>
          </a:bodyPr>
          <a:lstStyle/>
          <a:p>
            <a:pPr marL="0" indent="3175">
              <a:spcAft>
                <a:spcPts val="1800"/>
              </a:spcAft>
              <a:buNone/>
            </a:pPr>
            <a:r>
              <a:rPr lang="en-US" sz="3200" b="1" dirty="0" smtClean="0"/>
              <a:t>I</a:t>
            </a:r>
            <a:r>
              <a:rPr lang="en-US" sz="3200" b="1" dirty="0" smtClean="0"/>
              <a:t>n proper relationship to:</a:t>
            </a:r>
          </a:p>
          <a:p>
            <a:pPr marL="627063" indent="-52388">
              <a:spcAft>
                <a:spcPts val="1800"/>
              </a:spcAft>
              <a:buNone/>
            </a:pPr>
            <a:r>
              <a:rPr lang="en-US" sz="3200" b="1" dirty="0" smtClean="0"/>
              <a:t>1.  The Lord</a:t>
            </a:r>
          </a:p>
        </p:txBody>
      </p:sp>
      <p:sp>
        <p:nvSpPr>
          <p:cNvPr id="3" name="Title 2"/>
          <p:cNvSpPr>
            <a:spLocks noGrp="1"/>
          </p:cNvSpPr>
          <p:nvPr>
            <p:ph type="title"/>
          </p:nvPr>
        </p:nvSpPr>
        <p:spPr/>
        <p:txBody>
          <a:bodyPr>
            <a:normAutofit/>
          </a:bodyPr>
          <a:lstStyle/>
          <a:p>
            <a:pPr algn="ctr"/>
            <a:r>
              <a:rPr lang="en-US" sz="3600" dirty="0" smtClean="0"/>
              <a:t>Positioned for Conquest</a:t>
            </a: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2057400"/>
            <a:ext cx="7315200" cy="4525963"/>
          </a:xfrm>
        </p:spPr>
        <p:txBody>
          <a:bodyPr>
            <a:normAutofit/>
          </a:bodyPr>
          <a:lstStyle/>
          <a:p>
            <a:pPr marL="0" indent="3175">
              <a:spcAft>
                <a:spcPts val="1800"/>
              </a:spcAft>
              <a:buNone/>
            </a:pPr>
            <a:r>
              <a:rPr lang="en-US" sz="3200" b="1" dirty="0" smtClean="0"/>
              <a:t>I</a:t>
            </a:r>
            <a:r>
              <a:rPr lang="en-US" sz="3200" b="1" dirty="0" smtClean="0"/>
              <a:t>n proper relationship to:</a:t>
            </a:r>
          </a:p>
          <a:p>
            <a:pPr marL="627063" indent="-52388">
              <a:spcAft>
                <a:spcPts val="1800"/>
              </a:spcAft>
              <a:buNone/>
            </a:pPr>
            <a:r>
              <a:rPr lang="en-US" sz="3200" b="1" dirty="0" smtClean="0"/>
              <a:t>1.  The Lord</a:t>
            </a:r>
          </a:p>
          <a:p>
            <a:pPr marL="627063" indent="-52388">
              <a:spcAft>
                <a:spcPts val="1800"/>
              </a:spcAft>
              <a:buNone/>
            </a:pPr>
            <a:r>
              <a:rPr lang="en-US" sz="3200" b="1" dirty="0" smtClean="0"/>
              <a:t>2.  Each Other</a:t>
            </a:r>
          </a:p>
        </p:txBody>
      </p:sp>
      <p:sp>
        <p:nvSpPr>
          <p:cNvPr id="3" name="Title 2"/>
          <p:cNvSpPr>
            <a:spLocks noGrp="1"/>
          </p:cNvSpPr>
          <p:nvPr>
            <p:ph type="title"/>
          </p:nvPr>
        </p:nvSpPr>
        <p:spPr/>
        <p:txBody>
          <a:bodyPr>
            <a:normAutofit/>
          </a:bodyPr>
          <a:lstStyle/>
          <a:p>
            <a:pPr algn="ctr"/>
            <a:r>
              <a:rPr lang="en-US" sz="3600" dirty="0" smtClean="0"/>
              <a:t>Positioned for Conquest</a:t>
            </a:r>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1981200"/>
            <a:ext cx="7315200" cy="4525963"/>
          </a:xfrm>
        </p:spPr>
        <p:txBody>
          <a:bodyPr>
            <a:normAutofit/>
          </a:bodyPr>
          <a:lstStyle/>
          <a:p>
            <a:pPr marL="0" indent="3175">
              <a:spcAft>
                <a:spcPts val="1800"/>
              </a:spcAft>
              <a:buNone/>
            </a:pPr>
            <a:r>
              <a:rPr lang="en-US" sz="3200" b="1" dirty="0" smtClean="0"/>
              <a:t>I</a:t>
            </a:r>
            <a:r>
              <a:rPr lang="en-US" sz="3200" b="1" dirty="0" smtClean="0"/>
              <a:t>n proper relationship to:</a:t>
            </a:r>
          </a:p>
          <a:p>
            <a:pPr marL="627063" indent="-52388">
              <a:spcAft>
                <a:spcPts val="1800"/>
              </a:spcAft>
              <a:buNone/>
            </a:pPr>
            <a:r>
              <a:rPr lang="en-US" sz="3200" b="1" dirty="0" smtClean="0"/>
              <a:t>1.  The Lord</a:t>
            </a:r>
          </a:p>
          <a:p>
            <a:pPr marL="627063" indent="-52388">
              <a:spcAft>
                <a:spcPts val="1800"/>
              </a:spcAft>
              <a:buNone/>
            </a:pPr>
            <a:r>
              <a:rPr lang="en-US" sz="3200" b="1" dirty="0" smtClean="0"/>
              <a:t>2.  Each Other</a:t>
            </a:r>
          </a:p>
          <a:p>
            <a:pPr marL="627063" indent="-52388">
              <a:spcAft>
                <a:spcPts val="1800"/>
              </a:spcAft>
              <a:buNone/>
            </a:pPr>
            <a:r>
              <a:rPr lang="en-US" sz="3200" b="1" dirty="0" smtClean="0"/>
              <a:t>3.  The Leadership</a:t>
            </a:r>
            <a:endParaRPr lang="en-US" sz="3200" b="1" dirty="0"/>
          </a:p>
        </p:txBody>
      </p:sp>
      <p:sp>
        <p:nvSpPr>
          <p:cNvPr id="3" name="Title 2"/>
          <p:cNvSpPr>
            <a:spLocks noGrp="1"/>
          </p:cNvSpPr>
          <p:nvPr>
            <p:ph type="title"/>
          </p:nvPr>
        </p:nvSpPr>
        <p:spPr/>
        <p:txBody>
          <a:bodyPr>
            <a:normAutofit/>
          </a:bodyPr>
          <a:lstStyle/>
          <a:p>
            <a:pPr algn="ctr"/>
            <a:r>
              <a:rPr lang="en-US" sz="3600" dirty="0" smtClean="0"/>
              <a:t>Positioned for Conquest</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74837"/>
            <a:ext cx="8382000" cy="4983163"/>
          </a:xfrm>
        </p:spPr>
        <p:txBody>
          <a:bodyPr>
            <a:normAutofit/>
          </a:bodyPr>
          <a:lstStyle/>
          <a:p>
            <a:pPr marL="0" indent="3175">
              <a:spcAft>
                <a:spcPts val="1800"/>
              </a:spcAft>
              <a:buNone/>
            </a:pPr>
            <a:r>
              <a:rPr lang="en-US" sz="3200" i="1" dirty="0" smtClean="0"/>
              <a:t>After the death of Moses the LORD’s servant, the LORD spoke to Joshua son of Nun, Moses’ assistant. He said, 2  “</a:t>
            </a:r>
            <a:r>
              <a:rPr lang="en-US" sz="3200" b="1" i="1" dirty="0" smtClean="0">
                <a:solidFill>
                  <a:srgbClr val="C00000"/>
                </a:solidFill>
              </a:rPr>
              <a:t>Now </a:t>
            </a:r>
            <a:r>
              <a:rPr lang="en-US" sz="3200" i="1" dirty="0" smtClean="0"/>
              <a:t>that my servant Moses is dead, you must lead my people across the Jordan River into the land I am giving them. </a:t>
            </a:r>
            <a:endParaRPr lang="en-US" sz="3200" b="1" dirty="0"/>
          </a:p>
        </p:txBody>
      </p:sp>
      <p:sp>
        <p:nvSpPr>
          <p:cNvPr id="3" name="Title 2"/>
          <p:cNvSpPr>
            <a:spLocks noGrp="1"/>
          </p:cNvSpPr>
          <p:nvPr>
            <p:ph type="title"/>
          </p:nvPr>
        </p:nvSpPr>
        <p:spPr>
          <a:xfrm>
            <a:off x="457200" y="274638"/>
            <a:ext cx="8229600" cy="868362"/>
          </a:xfrm>
        </p:spPr>
        <p:txBody>
          <a:bodyPr>
            <a:normAutofit/>
          </a:bodyPr>
          <a:lstStyle/>
          <a:p>
            <a:pPr algn="ctr"/>
            <a:r>
              <a:rPr lang="en-US" sz="3600" dirty="0" smtClean="0"/>
              <a:t>Words to Joshua (1:1-9)</a:t>
            </a:r>
            <a:endParaRPr 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382000" cy="4983163"/>
          </a:xfrm>
        </p:spPr>
        <p:txBody>
          <a:bodyPr>
            <a:normAutofit/>
          </a:bodyPr>
          <a:lstStyle/>
          <a:p>
            <a:pPr marL="0" indent="3175">
              <a:spcAft>
                <a:spcPts val="1800"/>
              </a:spcAft>
              <a:buNone/>
            </a:pPr>
            <a:r>
              <a:rPr lang="en-US" sz="3200" i="1" dirty="0" smtClean="0"/>
              <a:t>3  </a:t>
            </a:r>
            <a:r>
              <a:rPr lang="en-US" sz="3200" i="1" dirty="0" smtClean="0"/>
              <a:t>I promise you what I promised Moses: ‘</a:t>
            </a:r>
            <a:r>
              <a:rPr lang="en-US" sz="3200" b="1" i="1" dirty="0" smtClean="0">
                <a:solidFill>
                  <a:srgbClr val="C00000"/>
                </a:solidFill>
              </a:rPr>
              <a:t>Everywhere you go, you will be on land I have given you-</a:t>
            </a:r>
            <a:r>
              <a:rPr lang="en-US" sz="3200" i="1" dirty="0" smtClean="0"/>
              <a:t>-4  from the Negev Desert in the south to the Lebanon mountains in the north, from the Euphrates River on the east to the Mediterranean Sea on the west, and all the land of the Hittites.’ 5  </a:t>
            </a:r>
            <a:r>
              <a:rPr lang="en-US" sz="3200" b="1" i="1" dirty="0" smtClean="0">
                <a:solidFill>
                  <a:srgbClr val="C00000"/>
                </a:solidFill>
              </a:rPr>
              <a:t>No one will be able to stand their ground against you as long as you live. </a:t>
            </a:r>
            <a:endParaRPr lang="en-US" sz="3200" b="1" dirty="0">
              <a:solidFill>
                <a:srgbClr val="C00000"/>
              </a:solidFill>
            </a:endParaRPr>
          </a:p>
        </p:txBody>
      </p:sp>
      <p:sp>
        <p:nvSpPr>
          <p:cNvPr id="3" name="Title 2"/>
          <p:cNvSpPr>
            <a:spLocks noGrp="1"/>
          </p:cNvSpPr>
          <p:nvPr>
            <p:ph type="title"/>
          </p:nvPr>
        </p:nvSpPr>
        <p:spPr>
          <a:xfrm>
            <a:off x="457200" y="274638"/>
            <a:ext cx="8229600" cy="868362"/>
          </a:xfrm>
        </p:spPr>
        <p:txBody>
          <a:bodyPr>
            <a:normAutofit/>
          </a:bodyPr>
          <a:lstStyle/>
          <a:p>
            <a:pPr algn="ctr"/>
            <a:r>
              <a:rPr lang="en-US" sz="3600" dirty="0" smtClean="0"/>
              <a:t>Words to Joshua (1:1-9)</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382000" cy="5105400"/>
          </a:xfrm>
        </p:spPr>
        <p:txBody>
          <a:bodyPr>
            <a:normAutofit/>
          </a:bodyPr>
          <a:lstStyle/>
          <a:p>
            <a:pPr marL="0" indent="0">
              <a:buNone/>
            </a:pPr>
            <a:r>
              <a:rPr lang="en-US" sz="3200" b="1" i="1" dirty="0" smtClean="0">
                <a:solidFill>
                  <a:srgbClr val="C00000"/>
                </a:solidFill>
              </a:rPr>
              <a:t>For I will be with you </a:t>
            </a:r>
            <a:r>
              <a:rPr lang="en-US" sz="3200" i="1" dirty="0" smtClean="0"/>
              <a:t>as I was with Moses. I will not fail you or abandon you. 6  Be strong and courageous, for you will lead my people to </a:t>
            </a:r>
            <a:r>
              <a:rPr lang="en-US" sz="3200" b="1" i="1" dirty="0" smtClean="0">
                <a:solidFill>
                  <a:srgbClr val="C00000"/>
                </a:solidFill>
              </a:rPr>
              <a:t>possess all the land I swore to give their ancestors</a:t>
            </a:r>
            <a:r>
              <a:rPr lang="en-US" sz="3200" i="1" dirty="0" smtClean="0"/>
              <a:t>. </a:t>
            </a:r>
            <a:endParaRPr lang="en-US" sz="3200" dirty="0"/>
          </a:p>
        </p:txBody>
      </p:sp>
      <p:sp>
        <p:nvSpPr>
          <p:cNvPr id="3" name="Title 2"/>
          <p:cNvSpPr>
            <a:spLocks noGrp="1"/>
          </p:cNvSpPr>
          <p:nvPr>
            <p:ph type="title"/>
          </p:nvPr>
        </p:nvSpPr>
        <p:spPr>
          <a:xfrm>
            <a:off x="457200" y="274638"/>
            <a:ext cx="8229600" cy="868362"/>
          </a:xfrm>
        </p:spPr>
        <p:txBody>
          <a:bodyPr>
            <a:normAutofit/>
          </a:bodyPr>
          <a:lstStyle/>
          <a:p>
            <a:pPr algn="ctr"/>
            <a:r>
              <a:rPr lang="en-US" sz="3600" dirty="0" smtClean="0"/>
              <a:t>Words to Joshua (1:1-9)</a:t>
            </a:r>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382000" cy="5105400"/>
          </a:xfrm>
        </p:spPr>
        <p:txBody>
          <a:bodyPr>
            <a:normAutofit/>
          </a:bodyPr>
          <a:lstStyle/>
          <a:p>
            <a:pPr marL="0" indent="0">
              <a:buNone/>
            </a:pPr>
            <a:r>
              <a:rPr lang="en-US" sz="3200" i="1" dirty="0" smtClean="0"/>
              <a:t>7  </a:t>
            </a:r>
            <a:r>
              <a:rPr lang="en-US" sz="3200" b="1" i="1" dirty="0" smtClean="0">
                <a:solidFill>
                  <a:srgbClr val="C00000"/>
                </a:solidFill>
              </a:rPr>
              <a:t>Be strong and very courageous</a:t>
            </a:r>
            <a:r>
              <a:rPr lang="en-US" sz="3200" i="1" dirty="0" smtClean="0"/>
              <a:t>. Obey all the laws Moses gave you. Do not turn away from them, and you will be successful in everything you do. 8  Study this Book of the Law continually. Meditate on it day and night so you may be sure to obey all that is written in it. Only then will you succeed. </a:t>
            </a:r>
            <a:endParaRPr lang="en-US" sz="3200" dirty="0"/>
          </a:p>
        </p:txBody>
      </p:sp>
      <p:sp>
        <p:nvSpPr>
          <p:cNvPr id="3" name="Title 2"/>
          <p:cNvSpPr>
            <a:spLocks noGrp="1"/>
          </p:cNvSpPr>
          <p:nvPr>
            <p:ph type="title"/>
          </p:nvPr>
        </p:nvSpPr>
        <p:spPr>
          <a:xfrm>
            <a:off x="457200" y="274638"/>
            <a:ext cx="8229600" cy="868362"/>
          </a:xfrm>
        </p:spPr>
        <p:txBody>
          <a:bodyPr>
            <a:normAutofit/>
          </a:bodyPr>
          <a:lstStyle/>
          <a:p>
            <a:pPr algn="ctr"/>
            <a:r>
              <a:rPr lang="en-US" sz="3600" dirty="0" smtClean="0"/>
              <a:t>Words to Joshua (1:1-9)</a:t>
            </a:r>
            <a:endParaRPr 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1752600"/>
            <a:ext cx="7772400" cy="5105400"/>
          </a:xfrm>
        </p:spPr>
        <p:txBody>
          <a:bodyPr>
            <a:normAutofit/>
          </a:bodyPr>
          <a:lstStyle/>
          <a:p>
            <a:pPr marL="0" indent="0">
              <a:buNone/>
            </a:pPr>
            <a:r>
              <a:rPr lang="en-US" sz="3200" i="1" dirty="0" smtClean="0"/>
              <a:t>9  </a:t>
            </a:r>
            <a:r>
              <a:rPr lang="en-US" sz="3200" b="1" i="1" dirty="0" smtClean="0">
                <a:solidFill>
                  <a:srgbClr val="C00000"/>
                </a:solidFill>
              </a:rPr>
              <a:t>I command you--be strong and courageous! Do not be afraid or discouraged. For the LORD your God is with you wherever you go.”</a:t>
            </a:r>
            <a:endParaRPr lang="en-US" sz="3200" b="1" dirty="0">
              <a:solidFill>
                <a:srgbClr val="C00000"/>
              </a:solidFill>
            </a:endParaRPr>
          </a:p>
        </p:txBody>
      </p:sp>
      <p:sp>
        <p:nvSpPr>
          <p:cNvPr id="3" name="Title 2"/>
          <p:cNvSpPr>
            <a:spLocks noGrp="1"/>
          </p:cNvSpPr>
          <p:nvPr>
            <p:ph type="title"/>
          </p:nvPr>
        </p:nvSpPr>
        <p:spPr>
          <a:xfrm>
            <a:off x="457200" y="274638"/>
            <a:ext cx="8229600" cy="868362"/>
          </a:xfrm>
        </p:spPr>
        <p:txBody>
          <a:bodyPr>
            <a:normAutofit/>
          </a:bodyPr>
          <a:lstStyle/>
          <a:p>
            <a:pPr algn="ctr"/>
            <a:r>
              <a:rPr lang="en-US" sz="3600" dirty="0" smtClean="0"/>
              <a:t>Words to Joshua (1:1-9)</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219200"/>
            <a:ext cx="8686800" cy="1829761"/>
          </a:xfrm>
        </p:spPr>
        <p:txBody>
          <a:bodyPr>
            <a:normAutofit/>
          </a:bodyPr>
          <a:lstStyle/>
          <a:p>
            <a:pPr algn="ctr"/>
            <a:r>
              <a:rPr lang="en-US" sz="6000" dirty="0" smtClean="0"/>
              <a:t>Possessing Our Future</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8686800" cy="1829761"/>
          </a:xfrm>
        </p:spPr>
        <p:txBody>
          <a:bodyPr>
            <a:normAutofit/>
          </a:bodyPr>
          <a:lstStyle/>
          <a:p>
            <a:pPr algn="ctr"/>
            <a:r>
              <a:rPr lang="en-US" sz="6000" dirty="0" smtClean="0"/>
              <a:t>Possessing Our Future</a:t>
            </a:r>
            <a:endParaRPr lang="en-US" sz="6000" dirty="0"/>
          </a:p>
        </p:txBody>
      </p:sp>
      <p:sp>
        <p:nvSpPr>
          <p:cNvPr id="3" name="Subtitle 2"/>
          <p:cNvSpPr>
            <a:spLocks noGrp="1"/>
          </p:cNvSpPr>
          <p:nvPr>
            <p:ph type="subTitle" idx="1"/>
          </p:nvPr>
        </p:nvSpPr>
        <p:spPr>
          <a:xfrm>
            <a:off x="685800" y="2667000"/>
            <a:ext cx="7772400" cy="1199704"/>
          </a:xfrm>
        </p:spPr>
        <p:txBody>
          <a:bodyPr>
            <a:normAutofit/>
          </a:bodyPr>
          <a:lstStyle/>
          <a:p>
            <a:pPr algn="ctr"/>
            <a:r>
              <a:rPr lang="en-US" sz="3600" dirty="0" smtClean="0"/>
              <a:t>Entering into Our Promised Land</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spcAft>
                <a:spcPts val="1800"/>
              </a:spcAft>
              <a:buNone/>
            </a:pPr>
            <a:r>
              <a:rPr lang="en-US" sz="2800" dirty="0" smtClean="0"/>
              <a:t>1.  A better future unknown to the people of God.</a:t>
            </a:r>
          </a:p>
        </p:txBody>
      </p:sp>
      <p:sp>
        <p:nvSpPr>
          <p:cNvPr id="3" name="Title 2"/>
          <p:cNvSpPr>
            <a:spLocks noGrp="1"/>
          </p:cNvSpPr>
          <p:nvPr>
            <p:ph type="title"/>
          </p:nvPr>
        </p:nvSpPr>
        <p:spPr/>
        <p:txBody>
          <a:bodyPr>
            <a:normAutofit/>
          </a:bodyPr>
          <a:lstStyle/>
          <a:p>
            <a:r>
              <a:rPr lang="en-US" sz="3600" dirty="0" smtClean="0"/>
              <a:t>Canaan represents:</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spcAft>
                <a:spcPts val="1800"/>
              </a:spcAft>
              <a:buNone/>
            </a:pPr>
            <a:r>
              <a:rPr lang="en-US" sz="2800" dirty="0" smtClean="0"/>
              <a:t>1.  A better future unknown to the people of God.</a:t>
            </a:r>
          </a:p>
          <a:p>
            <a:pPr marL="624078" indent="-514350">
              <a:spcAft>
                <a:spcPts val="1800"/>
              </a:spcAft>
              <a:buNone/>
            </a:pPr>
            <a:r>
              <a:rPr lang="en-US" sz="2800" dirty="0" smtClean="0"/>
              <a:t>2.  A new revelation of God’s ways, presence, power and promises.</a:t>
            </a:r>
          </a:p>
        </p:txBody>
      </p:sp>
      <p:sp>
        <p:nvSpPr>
          <p:cNvPr id="3" name="Title 2"/>
          <p:cNvSpPr>
            <a:spLocks noGrp="1"/>
          </p:cNvSpPr>
          <p:nvPr>
            <p:ph type="title"/>
          </p:nvPr>
        </p:nvSpPr>
        <p:spPr/>
        <p:txBody>
          <a:bodyPr>
            <a:normAutofit/>
          </a:bodyPr>
          <a:lstStyle/>
          <a:p>
            <a:r>
              <a:rPr lang="en-US" sz="3600" dirty="0" smtClean="0"/>
              <a:t>Canaan represents:</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spcAft>
                <a:spcPts val="1800"/>
              </a:spcAft>
              <a:buNone/>
            </a:pPr>
            <a:r>
              <a:rPr lang="en-US" sz="2800" dirty="0" smtClean="0"/>
              <a:t>1.  A better future unknown to the people of God.</a:t>
            </a:r>
          </a:p>
          <a:p>
            <a:pPr marL="624078" indent="-514350">
              <a:spcAft>
                <a:spcPts val="1800"/>
              </a:spcAft>
              <a:buNone/>
            </a:pPr>
            <a:r>
              <a:rPr lang="en-US" sz="2800" dirty="0" smtClean="0"/>
              <a:t>2.  A new revelation of God’s ways, presence, power and promises.</a:t>
            </a:r>
          </a:p>
          <a:p>
            <a:pPr marL="624078" indent="-514350">
              <a:spcAft>
                <a:spcPts val="1800"/>
              </a:spcAft>
              <a:buNone/>
            </a:pPr>
            <a:r>
              <a:rPr lang="en-US" sz="2800" dirty="0" smtClean="0"/>
              <a:t>3.  An entering into all that was promised to the fathers.</a:t>
            </a:r>
          </a:p>
        </p:txBody>
      </p:sp>
      <p:sp>
        <p:nvSpPr>
          <p:cNvPr id="3" name="Title 2"/>
          <p:cNvSpPr>
            <a:spLocks noGrp="1"/>
          </p:cNvSpPr>
          <p:nvPr>
            <p:ph type="title"/>
          </p:nvPr>
        </p:nvSpPr>
        <p:spPr/>
        <p:txBody>
          <a:bodyPr>
            <a:normAutofit/>
          </a:bodyPr>
          <a:lstStyle/>
          <a:p>
            <a:r>
              <a:rPr lang="en-US" sz="3600" dirty="0" smtClean="0"/>
              <a:t>Canaan represents:</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spcAft>
                <a:spcPts val="1800"/>
              </a:spcAft>
              <a:buNone/>
            </a:pPr>
            <a:r>
              <a:rPr lang="en-US" sz="2800" dirty="0" smtClean="0"/>
              <a:t>1.  A better future unknown to the people of God.</a:t>
            </a:r>
          </a:p>
          <a:p>
            <a:pPr marL="624078" indent="-514350">
              <a:spcAft>
                <a:spcPts val="1800"/>
              </a:spcAft>
              <a:buNone/>
            </a:pPr>
            <a:r>
              <a:rPr lang="en-US" sz="2800" dirty="0" smtClean="0"/>
              <a:t>2.  A new revelation of God’s ways, presence, power and promises.</a:t>
            </a:r>
          </a:p>
          <a:p>
            <a:pPr marL="624078" indent="-514350">
              <a:spcAft>
                <a:spcPts val="1800"/>
              </a:spcAft>
              <a:buNone/>
            </a:pPr>
            <a:r>
              <a:rPr lang="en-US" sz="2800" dirty="0" smtClean="0"/>
              <a:t>3.  An entering into all that was promised to the fathers.</a:t>
            </a:r>
          </a:p>
          <a:p>
            <a:pPr marL="624078" indent="-514350">
              <a:buNone/>
            </a:pPr>
            <a:r>
              <a:rPr lang="en-US" dirty="0" smtClean="0"/>
              <a:t>4.  The realization of the fruit of the faith of those who have gone before.</a:t>
            </a:r>
            <a:endParaRPr lang="en-US" dirty="0"/>
          </a:p>
        </p:txBody>
      </p:sp>
      <p:sp>
        <p:nvSpPr>
          <p:cNvPr id="3" name="Title 2"/>
          <p:cNvSpPr>
            <a:spLocks noGrp="1"/>
          </p:cNvSpPr>
          <p:nvPr>
            <p:ph type="title"/>
          </p:nvPr>
        </p:nvSpPr>
        <p:spPr/>
        <p:txBody>
          <a:bodyPr>
            <a:normAutofit/>
          </a:bodyPr>
          <a:lstStyle/>
          <a:p>
            <a:r>
              <a:rPr lang="en-US" sz="3600" dirty="0" smtClean="0"/>
              <a:t>Canaan represents:</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525963"/>
          </a:xfrm>
        </p:spPr>
        <p:txBody>
          <a:bodyPr>
            <a:normAutofit/>
          </a:bodyPr>
          <a:lstStyle/>
          <a:p>
            <a:pPr marL="624078" indent="-514350">
              <a:spcAft>
                <a:spcPts val="1800"/>
              </a:spcAft>
              <a:buNone/>
            </a:pPr>
            <a:r>
              <a:rPr lang="en-US" sz="3200" b="1" dirty="0" smtClean="0"/>
              <a:t>Inheritance</a:t>
            </a:r>
            <a:r>
              <a:rPr lang="en-US" sz="3200" dirty="0" smtClean="0"/>
              <a:t> = that which is promised to one’s heirs.  It is that over which someone has legal right.</a:t>
            </a:r>
          </a:p>
        </p:txBody>
      </p:sp>
      <p:sp>
        <p:nvSpPr>
          <p:cNvPr id="3" name="Title 2"/>
          <p:cNvSpPr>
            <a:spLocks noGrp="1"/>
          </p:cNvSpPr>
          <p:nvPr>
            <p:ph type="title"/>
          </p:nvPr>
        </p:nvSpPr>
        <p:spPr/>
        <p:txBody>
          <a:bodyPr>
            <a:normAutofit/>
          </a:bodyPr>
          <a:lstStyle/>
          <a:p>
            <a:r>
              <a:rPr lang="en-US" sz="3600" dirty="0" smtClean="0"/>
              <a:t>Inheritance verses Possession:</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525963"/>
          </a:xfrm>
        </p:spPr>
        <p:txBody>
          <a:bodyPr>
            <a:normAutofit/>
          </a:bodyPr>
          <a:lstStyle/>
          <a:p>
            <a:pPr marL="624078" indent="-514350">
              <a:spcAft>
                <a:spcPts val="1800"/>
              </a:spcAft>
              <a:buNone/>
            </a:pPr>
            <a:r>
              <a:rPr lang="en-US" sz="3200" b="1" dirty="0" smtClean="0"/>
              <a:t>Inheritance</a:t>
            </a:r>
            <a:r>
              <a:rPr lang="en-US" sz="3200" dirty="0" smtClean="0"/>
              <a:t> = that which is promised to one’s heirs.  It is that over which someone has legal right.</a:t>
            </a:r>
          </a:p>
          <a:p>
            <a:pPr marL="624078" indent="-514350">
              <a:spcAft>
                <a:spcPts val="1800"/>
              </a:spcAft>
              <a:buNone/>
            </a:pPr>
            <a:endParaRPr lang="en-US" sz="3200" dirty="0" smtClean="0"/>
          </a:p>
          <a:p>
            <a:pPr marL="624078" indent="-514350">
              <a:spcAft>
                <a:spcPts val="1800"/>
              </a:spcAft>
              <a:buNone/>
            </a:pPr>
            <a:r>
              <a:rPr lang="en-US" sz="3200" b="1" dirty="0" smtClean="0"/>
              <a:t>Possession</a:t>
            </a:r>
            <a:r>
              <a:rPr lang="en-US" sz="3200" dirty="0" smtClean="0"/>
              <a:t> = that part which is actually claimed or appropriated.</a:t>
            </a:r>
            <a:endParaRPr lang="en-US" sz="3200" dirty="0"/>
          </a:p>
        </p:txBody>
      </p:sp>
      <p:sp>
        <p:nvSpPr>
          <p:cNvPr id="3" name="Title 2"/>
          <p:cNvSpPr>
            <a:spLocks noGrp="1"/>
          </p:cNvSpPr>
          <p:nvPr>
            <p:ph type="title"/>
          </p:nvPr>
        </p:nvSpPr>
        <p:spPr/>
        <p:txBody>
          <a:bodyPr>
            <a:normAutofit/>
          </a:bodyPr>
          <a:lstStyle/>
          <a:p>
            <a:r>
              <a:rPr lang="en-US" sz="3600" dirty="0" smtClean="0"/>
              <a:t>Inheritance verses Possession:</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135563"/>
          </a:xfrm>
        </p:spPr>
        <p:txBody>
          <a:bodyPr>
            <a:normAutofit fontScale="92500"/>
          </a:bodyPr>
          <a:lstStyle/>
          <a:p>
            <a:pPr marL="0" indent="3175">
              <a:spcAft>
                <a:spcPts val="1800"/>
              </a:spcAft>
              <a:buNone/>
            </a:pPr>
            <a:r>
              <a:rPr lang="en-US" sz="3200" i="1" dirty="0" smtClean="0"/>
              <a:t>So </a:t>
            </a:r>
            <a:r>
              <a:rPr lang="en-US" sz="3200" i="1" dirty="0" smtClean="0"/>
              <a:t>the </a:t>
            </a:r>
            <a:r>
              <a:rPr lang="en-US" sz="3200" i="1" cap="small" dirty="0" smtClean="0"/>
              <a:t>Lord</a:t>
            </a:r>
            <a:r>
              <a:rPr lang="en-US" sz="3200" i="1" dirty="0" smtClean="0"/>
              <a:t> gave to Israel all the land of which He had sworn to give to their fathers, and they </a:t>
            </a:r>
            <a:r>
              <a:rPr lang="en-US" sz="3200" b="1" i="1" dirty="0" smtClean="0">
                <a:solidFill>
                  <a:srgbClr val="C00000"/>
                </a:solidFill>
              </a:rPr>
              <a:t>took possession </a:t>
            </a:r>
            <a:r>
              <a:rPr lang="en-US" sz="3200" i="1" dirty="0" smtClean="0"/>
              <a:t>of it and dwelt in it. </a:t>
            </a:r>
            <a:r>
              <a:rPr lang="en-US" sz="3200" i="1" baseline="30000" dirty="0" smtClean="0"/>
              <a:t>﻿44﻿</a:t>
            </a:r>
            <a:r>
              <a:rPr lang="en-US" sz="3200" i="1" dirty="0" smtClean="0"/>
              <a:t>The </a:t>
            </a:r>
            <a:r>
              <a:rPr lang="en-US" sz="3200" i="1" cap="small" dirty="0" smtClean="0"/>
              <a:t>Lord</a:t>
            </a:r>
            <a:r>
              <a:rPr lang="en-US" sz="3200" i="1" dirty="0" smtClean="0"/>
              <a:t> gave them rest all around, according to all that He had sworn to their fathers. And not a man of all their enemies stood against them; the </a:t>
            </a:r>
            <a:r>
              <a:rPr lang="en-US" sz="3200" i="1" cap="small" dirty="0" smtClean="0"/>
              <a:t>Lord</a:t>
            </a:r>
            <a:r>
              <a:rPr lang="en-US" sz="3200" i="1" dirty="0" smtClean="0"/>
              <a:t> delivered all their enemies into their hand. </a:t>
            </a:r>
            <a:r>
              <a:rPr lang="en-US" sz="3200" i="1" baseline="30000" dirty="0" smtClean="0"/>
              <a:t>﻿45﻿</a:t>
            </a:r>
            <a:r>
              <a:rPr lang="en-US" sz="3200" i="1" dirty="0" smtClean="0"/>
              <a:t>Not a word failed of any good thing which the </a:t>
            </a:r>
            <a:r>
              <a:rPr lang="en-US" sz="3200" i="1" cap="small" dirty="0" smtClean="0"/>
              <a:t>Lord</a:t>
            </a:r>
            <a:r>
              <a:rPr lang="en-US" sz="3200" i="1" dirty="0" smtClean="0"/>
              <a:t> had spoken to the house of Israel. All came to pass.</a:t>
            </a:r>
            <a:r>
              <a:rPr lang="en-US" sz="3200" dirty="0" smtClean="0"/>
              <a:t> </a:t>
            </a:r>
            <a:endParaRPr lang="en-US" sz="3200" dirty="0"/>
          </a:p>
        </p:txBody>
      </p:sp>
      <p:sp>
        <p:nvSpPr>
          <p:cNvPr id="3" name="Title 2"/>
          <p:cNvSpPr>
            <a:spLocks noGrp="1"/>
          </p:cNvSpPr>
          <p:nvPr>
            <p:ph type="title"/>
          </p:nvPr>
        </p:nvSpPr>
        <p:spPr>
          <a:xfrm>
            <a:off x="457200" y="274638"/>
            <a:ext cx="8229600" cy="868362"/>
          </a:xfrm>
        </p:spPr>
        <p:txBody>
          <a:bodyPr>
            <a:normAutofit/>
          </a:bodyPr>
          <a:lstStyle/>
          <a:p>
            <a:r>
              <a:rPr lang="en-US" sz="3200" dirty="0" smtClean="0"/>
              <a:t>Joshua 21:43-45</a:t>
            </a:r>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TotalTime>
  <Words>625</Words>
  <Application>Microsoft Office PowerPoint</Application>
  <PresentationFormat>On-screen Show (4:3)</PresentationFormat>
  <Paragraphs>50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Possessing Our Future</vt:lpstr>
      <vt:lpstr>Possessing Our Future</vt:lpstr>
      <vt:lpstr>Canaan represents:</vt:lpstr>
      <vt:lpstr>Canaan represents:</vt:lpstr>
      <vt:lpstr>Canaan represents:</vt:lpstr>
      <vt:lpstr>Canaan represents:</vt:lpstr>
      <vt:lpstr>Inheritance verses Possession:</vt:lpstr>
      <vt:lpstr>Inheritance verses Possession:</vt:lpstr>
      <vt:lpstr>Joshua 21:43-45</vt:lpstr>
      <vt:lpstr>Inheritance verses Possession</vt:lpstr>
      <vt:lpstr>Positioned for Conquest</vt:lpstr>
      <vt:lpstr>Positioned for Conquest</vt:lpstr>
      <vt:lpstr>Positioned for Conquest</vt:lpstr>
      <vt:lpstr>Words to Joshua (1:1-9)</vt:lpstr>
      <vt:lpstr>Words to Joshua (1:1-9)</vt:lpstr>
      <vt:lpstr>Words to Joshua (1:1-9)</vt:lpstr>
      <vt:lpstr>Words to Joshua (1:1-9)</vt:lpstr>
      <vt:lpstr>Words to Joshua (1:1-9)</vt:lpstr>
      <vt:lpstr>Possessing Our Future</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Possessing Our Future</dc:title>
  <dc:creator>Bill</dc:creator>
  <cp:lastModifiedBy>Bill</cp:lastModifiedBy>
  <cp:revision>6</cp:revision>
  <dcterms:created xsi:type="dcterms:W3CDTF">2013-05-07T13:55:00Z</dcterms:created>
  <dcterms:modified xsi:type="dcterms:W3CDTF">2013-05-07T14:51:02Z</dcterms:modified>
</cp:coreProperties>
</file>